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hish\Desktop\New%20Microsoft%20Excel%20Workshee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Rejection </a:t>
            </a:r>
            <a:r>
              <a:rPr lang="en-US" dirty="0"/>
              <a:t>in </a:t>
            </a:r>
            <a:r>
              <a:rPr lang="en-US" dirty="0" smtClean="0"/>
              <a:t>Nos. 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Sheet1!$D$4</c:f>
              <c:strCache>
                <c:ptCount val="1"/>
                <c:pt idx="0">
                  <c:v>rejection in PPM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Sheet1!$E$3:$G$3</c:f>
              <c:strCache>
                <c:ptCount val="3"/>
                <c:pt idx="0">
                  <c:v>July</c:v>
                </c:pt>
                <c:pt idx="1">
                  <c:v>Aug</c:v>
                </c:pt>
                <c:pt idx="2">
                  <c:v>sep</c:v>
                </c:pt>
              </c:strCache>
            </c:strRef>
          </c:cat>
          <c:val>
            <c:numRef>
              <c:f>Sheet1!$E$4:$G$4</c:f>
              <c:numCache>
                <c:formatCode>General</c:formatCode>
                <c:ptCount val="3"/>
                <c:pt idx="0">
                  <c:v>200</c:v>
                </c:pt>
                <c:pt idx="1">
                  <c:v>198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456000"/>
        <c:axId val="25629824"/>
      </c:barChart>
      <c:catAx>
        <c:axId val="25456000"/>
        <c:scaling>
          <c:orientation val="minMax"/>
        </c:scaling>
        <c:delete val="0"/>
        <c:axPos val="b"/>
        <c:majorTickMark val="out"/>
        <c:minorTickMark val="none"/>
        <c:tickLblPos val="nextTo"/>
        <c:crossAx val="25629824"/>
        <c:crosses val="autoZero"/>
        <c:auto val="1"/>
        <c:lblAlgn val="ctr"/>
        <c:lblOffset val="100"/>
        <c:noMultiLvlLbl val="0"/>
      </c:catAx>
      <c:valAx>
        <c:axId val="256298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5456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DC1971-07BE-47B9-AD16-3FCEB39EFF04}" type="datetimeFigureOut">
              <a:rPr lang="en-US" smtClean="0"/>
              <a:t>10/22/2016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AFB03-004D-42E3-A317-C892C8DA8B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35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143000"/>
            <a:ext cx="4117975" cy="3087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2157" indent="-28159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6395" indent="-22527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6953" indent="-22527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27511" indent="-225279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78069" indent="-2252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28627" indent="-2252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79185" indent="-2252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29744" indent="-22527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C51DB11C-658C-4A6B-98A9-9CDF1E3077A5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943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file:///C:\Users\qa105\Desktop\A325%20Jig%20&amp;%20Fixture%20Calibration.xls" TargetMode="External"/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0400" y="838200"/>
            <a:ext cx="5791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Gap between roller mounting edge &amp; clamping block  to be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reduced by reversing the stopper plate</a:t>
            </a:r>
          </a:p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ASSEMBLY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D comp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A325 Cam </a:t>
            </a:r>
            <a:r>
              <a:rPr lang="en-US" sz="1050" dirty="0" err="1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Assly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0400" y="609600"/>
            <a:ext cx="3125788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latin typeface="Calibri" pitchFamily="34" charset="0"/>
              </a:rPr>
              <a:t>Assembly  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err="1">
                <a:latin typeface="Calibri" pitchFamily="34" charset="0"/>
              </a:rPr>
              <a:t>Assly</a:t>
            </a:r>
            <a:r>
              <a:rPr lang="en-US" sz="1050" dirty="0">
                <a:latin typeface="Calibri" pitchFamily="34" charset="0"/>
              </a:rPr>
              <a:t>.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165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</a:rPr>
              <a:t>KAIZEN THEME :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eliminate the  C.C of the  cam angle zero. 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dirty="0">
                <a:latin typeface="Calibri" pitchFamily="34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</a:rPr>
              <a:t>Problem present status :-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Excess  gap between roller mounting edge &amp; clamping block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.</a:t>
            </a: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>
                <a:latin typeface="Calibri" pitchFamily="34" charset="0"/>
                <a:cs typeface="Calibri" pitchFamily="34" charset="0"/>
              </a:rPr>
              <a:t>:-</a:t>
            </a:r>
          </a:p>
          <a:p>
            <a:pPr>
              <a:defRPr/>
            </a:pPr>
            <a:r>
              <a:rPr lang="en-US" sz="1050" dirty="0">
                <a:latin typeface="Calibri" pitchFamily="34" charset="0"/>
                <a:cs typeface="Calibri" pitchFamily="34" charset="0"/>
              </a:rPr>
              <a:t>1)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Gap between roller mounting edge &amp; clamping block  to be reduced (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Before=5.95mm,After=4.10mm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) by reversing the stopper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plate &amp; removing plate material by 0.7mm)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398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10.08.2016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2.09.2016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: </a:t>
            </a:r>
            <a:r>
              <a:rPr lang="en-US" altLang="en-US" sz="1050" dirty="0">
                <a:latin typeface="Calibri" pitchFamily="34" charset="0"/>
              </a:rPr>
              <a:t>Mohan Kate, Nitin </a:t>
            </a:r>
            <a:r>
              <a:rPr lang="en-US" altLang="en-US" sz="1050" dirty="0" smtClean="0">
                <a:latin typeface="Calibri" pitchFamily="34" charset="0"/>
              </a:rPr>
              <a:t>Sutar</a:t>
            </a:r>
          </a:p>
          <a:p>
            <a:pPr>
              <a:defRPr/>
            </a:pPr>
            <a:r>
              <a:rPr lang="en-US" altLang="en-US" sz="1050" dirty="0" smtClean="0">
                <a:latin typeface="Calibri" pitchFamily="34" charset="0"/>
              </a:rPr>
              <a:t>,Supriya Patil</a:t>
            </a: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>
              <a:spcBef>
                <a:spcPct val="20000"/>
              </a:spcBef>
              <a:buFontTx/>
              <a:buAutoNum type="arabicParenR"/>
              <a:defRPr/>
            </a:pP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No chances of generation of cam angle zero.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5276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SIGN: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Janardan </a:t>
            </a:r>
            <a:r>
              <a:rPr lang="en-US" alt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sathe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68975"/>
            <a:ext cx="3052763" cy="261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latin typeface="Calibri" pitchFamily="34" charset="0"/>
                <a:cs typeface="Calibri" pitchFamily="34" charset="0"/>
              </a:rPr>
              <a:t>:- Mohan Kate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26088"/>
            <a:ext cx="3052763" cy="242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10.08.16</a:t>
            </a: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52763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 </a:t>
            </a: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</a:rPr>
              <a:t>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Cam angle found zero.</a:t>
            </a: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</a:rPr>
              <a:t>Why2 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</a:rPr>
              <a:t>:- 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Roller getting tilt while roller clamping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.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00FF"/>
                </a:solidFill>
                <a:latin typeface="Calibri" pitchFamily="34" charset="0"/>
              </a:rPr>
              <a:t>Why3</a:t>
            </a:r>
            <a:r>
              <a:rPr lang="en-US" sz="1050" b="1" dirty="0" smtClean="0">
                <a:solidFill>
                  <a:srgbClr val="0000CC"/>
                </a:solidFill>
                <a:latin typeface="Calibri" pitchFamily="34" charset="0"/>
              </a:rPr>
              <a:t> </a:t>
            </a:r>
            <a:r>
              <a:rPr lang="en-US" altLang="en-US" sz="1050" b="1" dirty="0">
                <a:latin typeface="Calibri" pitchFamily="34" charset="0"/>
              </a:rPr>
              <a:t>:- 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Excess gap between roller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mounting edge &amp; clamping block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</a:rPr>
              <a:t>.</a:t>
            </a:r>
          </a:p>
          <a:p>
            <a:pPr>
              <a:defRPr/>
            </a:pP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</a:rPr>
              <a:t>Why4 :- </a:t>
            </a:r>
            <a:r>
              <a:rPr lang="en-US" alt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Weak Fixture design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.</a:t>
            </a: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86200"/>
            <a:ext cx="3273425" cy="2589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1000" b="1" dirty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69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A394</a:t>
            </a: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:-</a:t>
            </a:r>
            <a:r>
              <a:rPr lang="en-US" sz="1050" dirty="0" smtClean="0"/>
              <a:t>.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Point added in fixture validation sheet</a:t>
            </a:r>
            <a:endParaRPr lang="en-US" sz="1050" dirty="0"/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HOW TO DO:-</a:t>
            </a:r>
            <a:r>
              <a:rPr lang="en-US" sz="1050" dirty="0"/>
              <a:t> 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</a:rPr>
              <a:t>Gap checking by DVC.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</a:rPr>
              <a:t>FREQUENCY 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</a:rPr>
              <a:t>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</a:rPr>
              <a:t>3 months</a:t>
            </a: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</a:rPr>
              <a:t>: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Weak fixture design.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77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700" b="1">
                <a:solidFill>
                  <a:srgbClr val="000000"/>
                </a:solidFill>
                <a:latin typeface="Calibri" pitchFamily="34" charset="0"/>
              </a:rPr>
              <a:t>Completed</a:t>
            </a:r>
          </a:p>
        </p:txBody>
      </p:sp>
      <p:sp>
        <p:nvSpPr>
          <p:cNvPr id="4178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52600"/>
            <a:ext cx="1295400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52600"/>
            <a:ext cx="1217612" cy="133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4</a:t>
            </a: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.09.2016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1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2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3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4" name="Straight Connector 30"/>
          <p:cNvCxnSpPr>
            <a:cxnSpLocks noChangeShapeType="1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5" name="Rectangle 73"/>
          <p:cNvSpPr>
            <a:spLocks noChangeArrowheads="1"/>
          </p:cNvSpPr>
          <p:nvPr/>
        </p:nvSpPr>
        <p:spPr bwMode="auto">
          <a:xfrm>
            <a:off x="6705600" y="6094413"/>
            <a:ext cx="458788" cy="382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endParaRPr lang="en-US" altLang="en-US" sz="9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86" name="Rectangle 74"/>
          <p:cNvSpPr>
            <a:spLocks noChangeArrowheads="1"/>
          </p:cNvSpPr>
          <p:nvPr/>
        </p:nvSpPr>
        <p:spPr bwMode="auto">
          <a:xfrm>
            <a:off x="7164388" y="6096000"/>
            <a:ext cx="533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23.09.16</a:t>
            </a:r>
          </a:p>
        </p:txBody>
      </p:sp>
      <p:sp>
        <p:nvSpPr>
          <p:cNvPr id="105" name="Rounded Rectangle 95"/>
          <p:cNvSpPr>
            <a:spLocks noChangeArrowheads="1"/>
          </p:cNvSpPr>
          <p:nvPr/>
        </p:nvSpPr>
        <p:spPr bwMode="auto">
          <a:xfrm>
            <a:off x="5499100" y="342487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4188" name="Rectangle 75"/>
          <p:cNvSpPr>
            <a:spLocks noChangeArrowheads="1"/>
          </p:cNvSpPr>
          <p:nvPr/>
        </p:nvSpPr>
        <p:spPr bwMode="auto">
          <a:xfrm>
            <a:off x="7697788" y="609600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en-US" altLang="en-US" sz="900" b="1">
                <a:solidFill>
                  <a:srgbClr val="000000"/>
                </a:solidFill>
                <a:latin typeface="Calibri" pitchFamily="34" charset="0"/>
              </a:rPr>
              <a:t>Nitin Sutar</a:t>
            </a:r>
          </a:p>
        </p:txBody>
      </p:sp>
      <p:sp>
        <p:nvSpPr>
          <p:cNvPr id="101" name="Rounded Rectangle 95"/>
          <p:cNvSpPr>
            <a:spLocks noChangeArrowheads="1"/>
          </p:cNvSpPr>
          <p:nvPr/>
        </p:nvSpPr>
        <p:spPr bwMode="auto">
          <a:xfrm>
            <a:off x="2225675" y="3363913"/>
            <a:ext cx="914400" cy="282575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altLang="en-US" sz="1050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pic>
        <p:nvPicPr>
          <p:cNvPr id="4191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07" r="17500"/>
          <a:stretch>
            <a:fillRect/>
          </a:stretch>
        </p:blipFill>
        <p:spPr bwMode="auto">
          <a:xfrm>
            <a:off x="476250" y="1905000"/>
            <a:ext cx="2286000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92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2" r="8316"/>
          <a:stretch>
            <a:fillRect/>
          </a:stretch>
        </p:blipFill>
        <p:spPr bwMode="auto">
          <a:xfrm>
            <a:off x="3466306" y="2016126"/>
            <a:ext cx="2251075" cy="1347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3" name="Oval 1"/>
          <p:cNvSpPr>
            <a:spLocks noChangeArrowheads="1"/>
          </p:cNvSpPr>
          <p:nvPr/>
        </p:nvSpPr>
        <p:spPr bwMode="auto">
          <a:xfrm>
            <a:off x="995363" y="2247900"/>
            <a:ext cx="306387" cy="4953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4194" name="Oval 98"/>
          <p:cNvSpPr>
            <a:spLocks noChangeArrowheads="1"/>
          </p:cNvSpPr>
          <p:nvPr/>
        </p:nvSpPr>
        <p:spPr bwMode="auto">
          <a:xfrm>
            <a:off x="4084613" y="2257145"/>
            <a:ext cx="315541" cy="495300"/>
          </a:xfrm>
          <a:prstGeom prst="ellipse">
            <a:avLst/>
          </a:prstGeom>
          <a:noFill/>
          <a:ln w="28575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graphicFrame>
        <p:nvGraphicFramePr>
          <p:cNvPr id="102" name="Chart 10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900049"/>
              </p:ext>
            </p:extLst>
          </p:nvPr>
        </p:nvGraphicFramePr>
        <p:xfrm>
          <a:off x="3337718" y="4348162"/>
          <a:ext cx="3075781" cy="1938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1380331" y="2152650"/>
            <a:ext cx="299244" cy="7620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/>
          <p:cNvSpPr/>
          <p:nvPr/>
        </p:nvSpPr>
        <p:spPr>
          <a:xfrm>
            <a:off x="4521199" y="2197895"/>
            <a:ext cx="299245" cy="67945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94905"/>
              </p:ext>
            </p:extLst>
          </p:nvPr>
        </p:nvGraphicFramePr>
        <p:xfrm>
          <a:off x="7697788" y="4342605"/>
          <a:ext cx="1185311" cy="761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8" imgW="914400" imgH="771480" progId="Excel.Sheet.8">
                  <p:link updateAutomatic="1"/>
                </p:oleObj>
              </mc:Choice>
              <mc:Fallback>
                <p:oleObj name="Worksheet" showAsIcon="1" r:id="rId8" imgW="914400" imgH="771480" progId="Excel.Sheet.8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97788" y="4342605"/>
                        <a:ext cx="1185311" cy="761207"/>
                      </a:xfrm>
                      <a:prstGeom prst="rect">
                        <a:avLst/>
                      </a:prstGeom>
                      <a:ln w="28575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Arrow 4"/>
          <p:cNvSpPr/>
          <p:nvPr/>
        </p:nvSpPr>
        <p:spPr>
          <a:xfrm>
            <a:off x="6630988" y="4581128"/>
            <a:ext cx="1027906" cy="216024"/>
          </a:xfrm>
          <a:prstGeom prst="rightArrow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288</Words>
  <Application>Microsoft Office PowerPoint</Application>
  <PresentationFormat>On-screen Show (4:3)</PresentationFormat>
  <Paragraphs>83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C:\Users\qa105\Desktop\A325 Jig &amp; Fixture Calibration.xls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2016-10-22T10:52:35Z</dcterms:modified>
</cp:coreProperties>
</file>